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466" r:id="rId4"/>
    <p:sldId id="500" r:id="rId5"/>
    <p:sldId id="501" r:id="rId6"/>
    <p:sldId id="538" r:id="rId7"/>
    <p:sldId id="517" r:id="rId8"/>
    <p:sldId id="539" r:id="rId9"/>
    <p:sldId id="519" r:id="rId10"/>
    <p:sldId id="548" r:id="rId11"/>
    <p:sldId id="552" r:id="rId12"/>
    <p:sldId id="541" r:id="rId13"/>
    <p:sldId id="542" r:id="rId14"/>
    <p:sldId id="543" r:id="rId15"/>
    <p:sldId id="544" r:id="rId16"/>
    <p:sldId id="534" r:id="rId17"/>
    <p:sldId id="546" r:id="rId18"/>
    <p:sldId id="545" r:id="rId19"/>
    <p:sldId id="576" r:id="rId20"/>
    <p:sldId id="577" r:id="rId21"/>
    <p:sldId id="549" r:id="rId22"/>
    <p:sldId id="550" r:id="rId23"/>
    <p:sldId id="551" r:id="rId24"/>
    <p:sldId id="553" r:id="rId25"/>
    <p:sldId id="554" r:id="rId26"/>
    <p:sldId id="525" r:id="rId27"/>
    <p:sldId id="509" r:id="rId28"/>
    <p:sldId id="555" r:id="rId29"/>
    <p:sldId id="556" r:id="rId30"/>
    <p:sldId id="510" r:id="rId31"/>
    <p:sldId id="557" r:id="rId32"/>
    <p:sldId id="559" r:id="rId33"/>
    <p:sldId id="578" r:id="rId34"/>
    <p:sldId id="579" r:id="rId35"/>
    <p:sldId id="558" r:id="rId36"/>
    <p:sldId id="560" r:id="rId37"/>
    <p:sldId id="580" r:id="rId38"/>
    <p:sldId id="581" r:id="rId39"/>
    <p:sldId id="561" r:id="rId40"/>
    <p:sldId id="535" r:id="rId41"/>
    <p:sldId id="570" r:id="rId42"/>
    <p:sldId id="571" r:id="rId43"/>
    <p:sldId id="572" r:id="rId44"/>
    <p:sldId id="573" r:id="rId45"/>
    <p:sldId id="574" r:id="rId46"/>
    <p:sldId id="585" r:id="rId47"/>
    <p:sldId id="582" r:id="rId48"/>
    <p:sldId id="583" r:id="rId49"/>
    <p:sldId id="584" r:id="rId50"/>
    <p:sldId id="575" r:id="rId51"/>
    <p:sldId id="505" r:id="rId52"/>
    <p:sldId id="503" r:id="rId53"/>
    <p:sldId id="563" r:id="rId54"/>
    <p:sldId id="564" r:id="rId55"/>
    <p:sldId id="442" r:id="rId56"/>
    <p:sldId id="352" r:id="rId57"/>
    <p:sldId id="393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595" autoAdjust="0"/>
  </p:normalViewPr>
  <p:slideViewPr>
    <p:cSldViewPr>
      <p:cViewPr varScale="1">
        <p:scale>
          <a:sx n="83" d="100"/>
          <a:sy n="83" d="100"/>
        </p:scale>
        <p:origin x="50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countStringInText([str, text]) {</a:t>
            </a:r>
          </a:p>
          <a:p>
            <a:r>
              <a:rPr lang="en-US" sz="2700" dirty="0"/>
              <a:t>  let count = 0;</a:t>
            </a:r>
          </a:p>
          <a:p>
            <a:r>
              <a:rPr lang="en-US" sz="2700" dirty="0"/>
              <a:t>  let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(str);</a:t>
            </a:r>
          </a:p>
          <a:p>
            <a:r>
              <a:rPr lang="en-US" sz="2700" dirty="0"/>
              <a:t>  while (index &gt; -1) {</a:t>
            </a:r>
          </a:p>
          <a:p>
            <a:r>
              <a:rPr lang="en-US" sz="2700" dirty="0"/>
              <a:t>    count++;</a:t>
            </a:r>
          </a:p>
          <a:p>
            <a:r>
              <a:rPr lang="en-US" sz="2700" dirty="0"/>
              <a:t>   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(str, index + 1);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count;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808413" y="5430369"/>
            <a:ext cx="7758000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countStringInText(['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extractTextFromParenthesis([text])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 = input[0];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5080546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censor(['I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291498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www.regexr.com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990600"/>
            <a:ext cx="7568303" cy="31869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#1185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validateEmail([email])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/^[a-zA-Z0-9\._]+\@[a-z]+(\.[a-z]+)+$/g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– London--Viena\n\n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expressionSplit(input) {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expression = input[0];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979" y="4829413"/>
            <a:ext cx="861991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201631" y="1382316"/>
            <a:ext cx="1265218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sum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*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b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"wow"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8412" y="541698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104900"/>
            <a:ext cx="1074637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5117143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performMultiplications([text])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7412" y="5739022"/>
            <a:ext cx="79248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Strings and </a:t>
            </a:r>
            <a:r>
              <a:rPr lang="en-US" noProof="1"/>
              <a:t>RegExp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r>
              <a:rPr lang="en-US" sz="2800" dirty="0"/>
              <a:t>  if (Array.isArray(str))</a:t>
            </a:r>
          </a:p>
          <a:p>
            <a:r>
              <a:rPr lang="en-US" sz="2800" dirty="0"/>
              <a:t>    str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=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str[0];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Take the first element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3276</Words>
  <Application>Microsoft Office PowerPoint</Application>
  <PresentationFormat>Custom</PresentationFormat>
  <Paragraphs>579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Regular Expressions</vt:lpstr>
      <vt:lpstr>What are Regular Expressions?</vt:lpstr>
      <vt:lpstr>www.regexr.com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Practice: Strings and RegExp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198</cp:revision>
  <dcterms:created xsi:type="dcterms:W3CDTF">2014-01-02T17:00:34Z</dcterms:created>
  <dcterms:modified xsi:type="dcterms:W3CDTF">2016-10-05T11:40:58Z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